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茨城町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7" y="155866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7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74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茨城町役場</cp:lastModifiedBy>
  <cp:revision>21</cp:revision>
  <cp:lastPrinted>2020-12-28T07:38:48Z</cp:lastPrinted>
  <dcterms:created xsi:type="dcterms:W3CDTF">2020-12-14T13:03:49Z</dcterms:created>
  <dcterms:modified xsi:type="dcterms:W3CDTF">2022-06-09T04:16:32Z</dcterms:modified>
</cp:coreProperties>
</file>