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茨城町長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171006"/>
              </p:ext>
            </p:extLst>
          </p:nvPr>
        </p:nvGraphicFramePr>
        <p:xfrm>
          <a:off x="323645" y="1817601"/>
          <a:ext cx="5642000" cy="2316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512556"/>
              </p:ext>
            </p:extLst>
          </p:nvPr>
        </p:nvGraphicFramePr>
        <p:xfrm>
          <a:off x="323645" y="5285522"/>
          <a:ext cx="568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977745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（法定代理人記載）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430845" y="740991"/>
            <a:ext cx="2308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　年　　月　　日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34340" y="155866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別紙様式第２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96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78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茨城町役場</cp:lastModifiedBy>
  <cp:revision>17</cp:revision>
  <cp:lastPrinted>2020-12-28T07:38:48Z</cp:lastPrinted>
  <dcterms:created xsi:type="dcterms:W3CDTF">2020-12-14T13:03:49Z</dcterms:created>
  <dcterms:modified xsi:type="dcterms:W3CDTF">2022-06-09T04:15:03Z</dcterms:modified>
</cp:coreProperties>
</file>