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2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577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8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87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57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279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32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185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04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156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425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285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E9EF0-85CA-42B7-A63B-5B655A5EFFE1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453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333000" y="371659"/>
            <a:ext cx="32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個人番号カード顔写真証明書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5336" y="740991"/>
            <a:ext cx="32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茨城町長　様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171006"/>
              </p:ext>
            </p:extLst>
          </p:nvPr>
        </p:nvGraphicFramePr>
        <p:xfrm>
          <a:off x="323645" y="1817601"/>
          <a:ext cx="5642000" cy="23164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66767098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525526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en-US" altLang="ja-JP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en-US" altLang="ja-JP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en-US" altLang="ja-JP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7430845" y="1817601"/>
            <a:ext cx="11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申請者本人の</a:t>
            </a:r>
            <a:endParaRPr kumimoji="1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顔写真貼付欄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3645" y="4310767"/>
            <a:ext cx="828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私は、上記個人番号カード交付申請者が、貼付した写真の者と同一人物であることを証明します。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3645" y="1484788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（申請者本人）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5512556"/>
              </p:ext>
            </p:extLst>
          </p:nvPr>
        </p:nvGraphicFramePr>
        <p:xfrm>
          <a:off x="323645" y="5285522"/>
          <a:ext cx="5688000" cy="11125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本人との関係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323645" y="4977745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（法定代理人記載）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430845" y="740991"/>
            <a:ext cx="2308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令和　　年　　月　　日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234340" y="155866"/>
            <a:ext cx="126000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別紙様式第２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7268845" y="1482239"/>
            <a:ext cx="144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9963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</TotalTime>
  <Words>78</Words>
  <Application>Microsoft Office PowerPoint</Application>
  <PresentationFormat>A4 210 x 297 mm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明朝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箕打　正人(014647)</dc:creator>
  <cp:lastModifiedBy>茨城町役場</cp:lastModifiedBy>
  <cp:revision>17</cp:revision>
  <cp:lastPrinted>2020-12-28T07:38:48Z</cp:lastPrinted>
  <dcterms:created xsi:type="dcterms:W3CDTF">2020-12-14T13:03:49Z</dcterms:created>
  <dcterms:modified xsi:type="dcterms:W3CDTF">2022-06-09T04:15:03Z</dcterms:modified>
</cp:coreProperties>
</file>